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19/03/2018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Equipements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Des installations fonctionnelles pour l’enseignement de l’EPS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8333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Quels interlocuteurs?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Circulaire interministérielle du 9 mars 1992 (opérationnalisation des lois de décentralisation de 1983 relatives à la répartition des compétences entre les communes, les départements, les régions et l’état) : les collectivités de rattachement ont la responsabilité de s’assurer que l’EPS pourra dans tous les cas être dispensée aux élèves.</a:t>
            </a: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Le conseil départemental pour les collèges</a:t>
            </a: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Le conseil régional pour les lycées/LP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306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Conventions d’utilisation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 loi sur le sport du 6 juillet 2000 article 40:</a:t>
            </a:r>
          </a:p>
          <a:p>
            <a:pPr marL="0" indent="0">
              <a:buNone/>
            </a:pPr>
            <a:r>
              <a:rPr lang="fr-FR" dirty="0" smtClean="0"/>
              <a:t> 1) les équipements nécessaires à la pratique de l’EPS doivent être prévus à l’occasion de la création d’EPLE</a:t>
            </a:r>
          </a:p>
          <a:p>
            <a:pPr marL="0" indent="0">
              <a:buNone/>
            </a:pPr>
            <a:r>
              <a:rPr lang="fr-FR" dirty="0" smtClean="0"/>
              <a:t>  2) des conventions sont passées entre les EPLE, leur collectivité  de rattachement et les propriétaires d’équipements sportifs afin de permettre la réalisation des programmes scolaires de l’EPS (</a:t>
            </a:r>
            <a:r>
              <a:rPr lang="fr-FR" dirty="0" err="1" smtClean="0"/>
              <a:t>cf</a:t>
            </a:r>
            <a:r>
              <a:rPr lang="fr-FR" dirty="0" smtClean="0"/>
              <a:t> doc de l’observatoire national de la sécurité des établissements scolaires et de l’enseignement supérieur).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422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unités d’enseignement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Selon la taille de l’EPLE, est défini un minimum postes de travail pour l’EPS et le sport scolaire (</a:t>
            </a:r>
            <a:r>
              <a:rPr lang="fr-FR" dirty="0" err="1" smtClean="0"/>
              <a:t>cf</a:t>
            </a:r>
            <a:r>
              <a:rPr lang="fr-FR" dirty="0" smtClean="0"/>
              <a:t> « Les </a:t>
            </a:r>
            <a:r>
              <a:rPr lang="fr-FR" dirty="0"/>
              <a:t>équipements sportifs pour </a:t>
            </a:r>
            <a:r>
              <a:rPr lang="fr-FR" dirty="0" smtClean="0"/>
              <a:t>l’enseignement de </a:t>
            </a:r>
            <a:r>
              <a:rPr lang="fr-FR" dirty="0"/>
              <a:t>l’éducation physique et sportive et </a:t>
            </a:r>
            <a:r>
              <a:rPr lang="fr-FR" dirty="0" smtClean="0"/>
              <a:t>pour l’ensemble </a:t>
            </a:r>
            <a:r>
              <a:rPr lang="fr-FR" dirty="0"/>
              <a:t>des pratiques sportives </a:t>
            </a:r>
            <a:r>
              <a:rPr lang="fr-FR" dirty="0" smtClean="0"/>
              <a:t>scolaires » élaboré par le ministère (signé en 2012 par un certain J.M. </a:t>
            </a:r>
            <a:r>
              <a:rPr lang="fr-FR" dirty="0" err="1" smtClean="0"/>
              <a:t>Blanquer</a:t>
            </a:r>
            <a:r>
              <a:rPr lang="fr-FR" dirty="0" smtClean="0"/>
              <a:t>) avec le concours du SNEP.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210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Quelles démarches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des installations existantes: qui est le propriétaire de l’équipement?</a:t>
            </a:r>
          </a:p>
          <a:p>
            <a:r>
              <a:rPr lang="fr-FR" dirty="0" smtClean="0"/>
              <a:t>Pour un besoin de nouvel équipement: s’adresser à la collectivité de rattachement</a:t>
            </a:r>
          </a:p>
          <a:p>
            <a:r>
              <a:rPr lang="fr-FR" dirty="0"/>
              <a:t>L</a:t>
            </a:r>
            <a:r>
              <a:rPr lang="fr-FR" dirty="0" smtClean="0"/>
              <a:t>e chef d’établissement, président du conseil d’administration, met en </a:t>
            </a:r>
            <a:r>
              <a:rPr lang="fr-FR" dirty="0" err="1" smtClean="0"/>
              <a:t>oeuvre</a:t>
            </a:r>
            <a:r>
              <a:rPr lang="fr-FR" dirty="0" smtClean="0"/>
              <a:t> les décisions du CA. C’est lui qui est l’interlocuteur de la collectivité de rattachement.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99259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239</Words>
  <Application>Microsoft Office PowerPoint</Application>
  <PresentationFormat>Affichage à l'écran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Equipements</vt:lpstr>
      <vt:lpstr>Quels interlocuteurs?</vt:lpstr>
      <vt:lpstr>Conventions d’utilisation</vt:lpstr>
      <vt:lpstr>Les unités d’enseignement</vt:lpstr>
      <vt:lpstr>Quelles démarches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Equipements</dc:title>
  <dc:creator>Michel</dc:creator>
  <cp:lastModifiedBy>Michel</cp:lastModifiedBy>
  <cp:revision>5</cp:revision>
  <dcterms:created xsi:type="dcterms:W3CDTF">2018-03-19T09:27:10Z</dcterms:created>
  <dcterms:modified xsi:type="dcterms:W3CDTF">2018-03-19T10:02:12Z</dcterms:modified>
</cp:coreProperties>
</file>