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92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15/03/2018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2011: Réforme du Cadre Budgétaire et Comptable RCBC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79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construction budgétaire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sections</a:t>
            </a:r>
          </a:p>
          <a:p>
            <a:r>
              <a:rPr lang="fr-FR" dirty="0" smtClean="0"/>
              <a:t>Les services généraux</a:t>
            </a:r>
          </a:p>
          <a:p>
            <a:r>
              <a:rPr lang="fr-FR" dirty="0" smtClean="0"/>
              <a:t>Les services spéciaux</a:t>
            </a:r>
          </a:p>
          <a:p>
            <a:r>
              <a:rPr lang="fr-FR" dirty="0" smtClean="0"/>
              <a:t>Les domaines et activités</a:t>
            </a:r>
          </a:p>
          <a:p>
            <a:r>
              <a:rPr lang="fr-FR" dirty="0" smtClean="0"/>
              <a:t>La codification</a:t>
            </a:r>
          </a:p>
          <a:p>
            <a:r>
              <a:rPr lang="fr-FR" dirty="0" smtClean="0"/>
              <a:t>Les budgets annexes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67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sections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1) Une section de fonctionnement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Les services généraux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 Les services spéciaux</a:t>
            </a:r>
          </a:p>
          <a:p>
            <a:pPr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/>
              <a:t>2) Une </a:t>
            </a:r>
            <a:r>
              <a:rPr lang="fr-FR" dirty="0"/>
              <a:t>section </a:t>
            </a:r>
            <a:r>
              <a:rPr lang="fr-FR" dirty="0" smtClean="0"/>
              <a:t>des opérations en capital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Les opérations d’investissement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601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section de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Trois services généraux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Activités Pédagogiques (AP)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Fonctionnement: Administration et Logistique (ALO)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Vie de l’Elève (VE)</a:t>
            </a:r>
          </a:p>
          <a:p>
            <a:r>
              <a:rPr lang="fr-FR" dirty="0" smtClean="0"/>
              <a:t> Des services spéciaux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Certains </a:t>
            </a:r>
            <a:r>
              <a:rPr lang="fr-FR" dirty="0" err="1" smtClean="0">
                <a:sym typeface="Wingdings" panose="05000000000000000000" pitchFamily="2" charset="2"/>
              </a:rPr>
              <a:t>pré-définis</a:t>
            </a:r>
            <a:r>
              <a:rPr lang="fr-FR" dirty="0" smtClean="0">
                <a:sym typeface="Wingdings" panose="05000000000000000000" pitchFamily="2" charset="2"/>
              </a:rPr>
              <a:t> (bourses nationales)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Certains d’opportunité (restauration et hébergement)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D’autres libres de création selon les spécificités locales (ex: services </a:t>
            </a:r>
            <a:r>
              <a:rPr lang="fr-FR" dirty="0" err="1" smtClean="0">
                <a:sym typeface="Wingdings" panose="05000000000000000000" pitchFamily="2" charset="2"/>
              </a:rPr>
              <a:t>mutualisateurs</a:t>
            </a:r>
            <a:r>
              <a:rPr lang="fr-FR" dirty="0" smtClean="0">
                <a:sym typeface="Wingdings" panose="05000000000000000000" pitchFamily="2" charset="2"/>
              </a:rPr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106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Regroupement des dépenses par destination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Service Général « Activités pédagogiques »: regroupement de toutes les dépenses quel que soit le financement ou la spécificité pédagogique</a:t>
            </a:r>
          </a:p>
          <a:p>
            <a:r>
              <a:rPr lang="fr-FR" dirty="0" smtClean="0"/>
              <a:t>Service général « ALO »</a:t>
            </a:r>
          </a:p>
          <a:p>
            <a:r>
              <a:rPr lang="fr-FR" dirty="0" smtClean="0"/>
              <a:t>Service « Vie de l’élève »: </a:t>
            </a:r>
            <a:r>
              <a:rPr lang="fr-FR" dirty="0"/>
              <a:t>regroupement de toutes les dépenses quel que soit le financement ou la spécificité </a:t>
            </a:r>
            <a:r>
              <a:rPr lang="fr-FR" dirty="0" smtClean="0"/>
              <a:t>de l’activité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21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construction budgétaire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budget est établi avec deux nouvelles nomenclatures: « Domaines » et « Activités »</a:t>
            </a:r>
          </a:p>
          <a:p>
            <a:r>
              <a:rPr lang="fr-FR" dirty="0" smtClean="0"/>
              <a:t>Le domaine et l’activité sont  obligatoires en dépenses mais pas en recettes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893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activités: codification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activité a un code spécifique qui commence par 0, 1 ou 2</a:t>
            </a:r>
          </a:p>
          <a:p>
            <a:r>
              <a:rPr lang="fr-FR" dirty="0" smtClean="0"/>
              <a:t>1: Dépenses à l’initiative de l’EPLE</a:t>
            </a:r>
          </a:p>
          <a:p>
            <a:r>
              <a:rPr lang="fr-FR" dirty="0" smtClean="0"/>
              <a:t>2: Dépenses relatives à l’Etat</a:t>
            </a:r>
          </a:p>
          <a:p>
            <a:r>
              <a:rPr lang="fr-FR" dirty="0" smtClean="0"/>
              <a:t>3: Dépenses relatives à l’activité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355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Service AP</a:t>
            </a:r>
          </a:p>
          <a:p>
            <a:r>
              <a:rPr lang="fr-FR" dirty="0" smtClean="0"/>
              <a:t>Domaine: transport</a:t>
            </a:r>
          </a:p>
          <a:p>
            <a:r>
              <a:rPr lang="fr-FR" dirty="0" smtClean="0"/>
              <a:t>Activité 0BUS= transports piscine (libellé)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916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Dotation Globale de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L’EPLE reçoit des collectivités une dotation globale de fonctionnement: aucune recette n’est fléchée pour un type de dépense particulier. </a:t>
            </a:r>
          </a:p>
          <a:p>
            <a:r>
              <a:rPr lang="fr-FR" dirty="0" smtClean="0"/>
              <a:t>Bagarre au sein du conseil d’administration pour obtenir des moyens pour l’EPS et l’AS.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675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226</Words>
  <Application>Microsoft Office PowerPoint</Application>
  <PresentationFormat>Affichage à l'écran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2011: Réforme du Cadre Budgétaire et Comptable RCBC</vt:lpstr>
      <vt:lpstr>La construction budgétaire</vt:lpstr>
      <vt:lpstr>Les sections</vt:lpstr>
      <vt:lpstr>La section de fonctionnement</vt:lpstr>
      <vt:lpstr>Regroupement des dépenses par destination</vt:lpstr>
      <vt:lpstr>La construction budgétaire</vt:lpstr>
      <vt:lpstr>Les activités: codification</vt:lpstr>
      <vt:lpstr>Exemple</vt:lpstr>
      <vt:lpstr>Dotation Globale de Fonctionnement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2011: Réforme du Cadre Budgétaire et Comptable RCBC</dc:title>
  <dc:creator>Michel</dc:creator>
  <cp:lastModifiedBy>David</cp:lastModifiedBy>
  <cp:revision>9</cp:revision>
  <dcterms:created xsi:type="dcterms:W3CDTF">2018-03-15T16:38:28Z</dcterms:created>
  <dcterms:modified xsi:type="dcterms:W3CDTF">2018-03-15T17:44:31Z</dcterms:modified>
</cp:coreProperties>
</file>