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2FA5A-979F-4870-9EBA-8386919E6BAA}" type="datetimeFigureOut">
              <a:rPr lang="fr-FR" smtClean="0"/>
              <a:t>14/01/2017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5FB5-F001-4862-BFF7-FC016181F6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4398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2FA5A-979F-4870-9EBA-8386919E6BAA}" type="datetimeFigureOut">
              <a:rPr lang="fr-FR" smtClean="0"/>
              <a:t>14/01/2017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5FB5-F001-4862-BFF7-FC016181F6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3234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2FA5A-979F-4870-9EBA-8386919E6BAA}" type="datetimeFigureOut">
              <a:rPr lang="fr-FR" smtClean="0"/>
              <a:t>14/01/2017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5FB5-F001-4862-BFF7-FC016181F6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2985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2FA5A-979F-4870-9EBA-8386919E6BAA}" type="datetimeFigureOut">
              <a:rPr lang="fr-FR" smtClean="0"/>
              <a:t>14/01/2017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5FB5-F001-4862-BFF7-FC016181F6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7312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2FA5A-979F-4870-9EBA-8386919E6BAA}" type="datetimeFigureOut">
              <a:rPr lang="fr-FR" smtClean="0"/>
              <a:t>14/01/2017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5FB5-F001-4862-BFF7-FC016181F6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0697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2FA5A-979F-4870-9EBA-8386919E6BAA}" type="datetimeFigureOut">
              <a:rPr lang="fr-FR" smtClean="0"/>
              <a:t>14/01/2017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5FB5-F001-4862-BFF7-FC016181F6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936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2FA5A-979F-4870-9EBA-8386919E6BAA}" type="datetimeFigureOut">
              <a:rPr lang="fr-FR" smtClean="0"/>
              <a:t>14/01/2017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5FB5-F001-4862-BFF7-FC016181F6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2668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2FA5A-979F-4870-9EBA-8386919E6BAA}" type="datetimeFigureOut">
              <a:rPr lang="fr-FR" smtClean="0"/>
              <a:t>14/01/2017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5FB5-F001-4862-BFF7-FC016181F6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0737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2FA5A-979F-4870-9EBA-8386919E6BAA}" type="datetimeFigureOut">
              <a:rPr lang="fr-FR" smtClean="0"/>
              <a:t>14/01/2017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5FB5-F001-4862-BFF7-FC016181F6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5926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2FA5A-979F-4870-9EBA-8386919E6BAA}" type="datetimeFigureOut">
              <a:rPr lang="fr-FR" smtClean="0"/>
              <a:t>14/01/2017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5FB5-F001-4862-BFF7-FC016181F6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4264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2FA5A-979F-4870-9EBA-8386919E6BAA}" type="datetimeFigureOut">
              <a:rPr lang="fr-FR" smtClean="0"/>
              <a:t>14/01/2017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3A5FB5-F001-4862-BFF7-FC016181F6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8788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22FA5A-979F-4870-9EBA-8386919E6BAA}" type="datetimeFigureOut">
              <a:rPr lang="fr-FR" smtClean="0"/>
              <a:t>14/01/2017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3A5FB5-F001-4862-BFF7-FC016181F6C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5265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41" y="2344927"/>
            <a:ext cx="10787353" cy="1325563"/>
          </a:xfrm>
        </p:spPr>
        <p:txBody>
          <a:bodyPr/>
          <a:lstStyle/>
          <a:p>
            <a:r>
              <a:rPr lang="fr-FR" dirty="0"/>
              <a:t>Comparaison Tract FO avec PPCR et sans PPCR</a:t>
            </a:r>
          </a:p>
        </p:txBody>
      </p:sp>
    </p:spTree>
    <p:extLst>
      <p:ext uri="{BB962C8B-B14F-4D97-AF65-F5344CB8AC3E}">
        <p14:creationId xmlns:p14="http://schemas.microsoft.com/office/powerpoint/2010/main" val="713882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442" y="0"/>
            <a:ext cx="4126592" cy="68580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371" y="83890"/>
            <a:ext cx="65151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5358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Grand écran</PresentationFormat>
  <Paragraphs>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Comparaison Tract FO avec PPCR et sans PPCR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Comparaison Tract FO avec PPCR et sans PPCR</dc:title>
  <dc:creator>guillaume ancelet</dc:creator>
  <cp:lastModifiedBy>guillaume ancelet</cp:lastModifiedBy>
  <cp:revision>1</cp:revision>
  <dcterms:created xsi:type="dcterms:W3CDTF">2017-01-14T14:01:32Z</dcterms:created>
  <dcterms:modified xsi:type="dcterms:W3CDTF">2017-01-14T14:02:50Z</dcterms:modified>
</cp:coreProperties>
</file>